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6" r:id="rId4"/>
    <p:sldId id="267" r:id="rId5"/>
    <p:sldId id="270" r:id="rId6"/>
    <p:sldId id="272" r:id="rId7"/>
    <p:sldId id="271" r:id="rId8"/>
    <p:sldId id="269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4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4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0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2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2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2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0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0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7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5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2F7A-AC16-494F-8BBC-215FC7266934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292E-9C4F-4911-9AAE-44DFA07DA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3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A665-03C3-458E-9F9F-5DC907AF22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E098-D8EC-463E-93A1-B89FD3E5305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4;&#1091;&#1079;&#1080;&#1082;&#1072;&#1083;&#1100;&#1085;&#1080;&#1081;%20&#1089;&#1091;&#1087;&#1088;&#1086;&#1074;&#1110;&#1076;/&#1050;&#1083;&#1080;&#1087;%20&#1074;%20&#1095;&#1077;&#1089;&#1090;&#1100;%20'&#1053;&#1077;&#1073;&#1077;&#1089;&#1085;&#1086;&#1081;%20&#1089;&#1086;&#1090;&#1085;&#1080;'!%20&#1054;&#1092;&#1080;&#1094;&#1080;&#1072;&#1083;&#1100;&#1085;&#1099;&#1077;%20&#1043;&#1077;&#1088;&#1086;&#1080;%20&#1059;&#1082;&#1088;&#1072;&#1080;&#1085;&#1099;.&#1055;&#1072;&#1084;&#1103;&#1090;&#1080;%20&#1087;&#1086;&#1075;&#1080;&#1073;&#1096;&#1080;&#1093;%20&#1085;&#1072;%20&#1052;&#1072;&#1081;&#1076;&#1072;&#1085;&#1077;%20&#1074;%20&#1050;&#1080;&#1077;&#1074;&#1077;.wm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4;&#1091;&#1079;&#1080;&#1082;&#1072;&#1083;&#1100;&#1085;&#1080;&#1081;%20&#1089;&#1091;&#1087;&#1088;&#1086;&#1074;&#1110;&#1076;/&#1058;&#1110;&#1072;&#1085;&#1072;%20&#1056;&#1086;&#1079;%20-%20&#1052;&#1072;&#1084;&#1086;,%20&#1085;&#1077;%20&#1087;&#1083;&#1072;&#1095;%20&#9825;%20&#1057;&#1051;&#1040;&#1042;&#1040;%20&#1043;&#1045;&#1056;&#1054;&#1071;&#1052;%20-%20&#1087;&#1110;&#1089;&#1085;&#1103;%202014.wmv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a/url?sa=i&amp;rct=j&amp;q=&amp;esrc=s&amp;frm=1&amp;source=images&amp;cd=&amp;cad=rja&amp;docid=9O8wgDCwdhyDwM&amp;tbnid=jn4fbR6LaCjmsM:&amp;ved=0CAUQjRw&amp;url=http://lovi-moment.com.ua/novyny-vnz/2011-08-26-17-25-18/19433-2012-11-21-19-29-59.html&amp;ei=zSHhUszYNeer4ATo84DABA&amp;bvm=bv.59568121,d.bGE&amp;psig=AFQjCNHHsC5R3Tn3kZhINPxcPQ0oupekVg&amp;ust=1390572338118777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84;&#1091;&#1079;&#1080;&#1082;&#1072;&#1083;&#1100;&#1085;&#1080;&#1081;%20&#1089;&#1091;&#1087;&#1088;&#1086;&#1074;&#1110;&#1076;/&#1052;&#1086;&#1083;&#1080;&#1090;&#1074;&#1072;%20&#1079;&#1072;%20&#1059;&#1082;&#1088;&#1072;&#1111;&#1085;&#1091;.wmv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http://img.varosh.com.ua/images/cropimage/mainTop-364-676-0-676-0-364/MjQuMDIuMjAxNC0yMjo1NDQ1MzI16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4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drobnosti.mk.ua/image/uploaded/origin/2014-07/d0b3244653c0dc7ce4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66967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165304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3" action="ppaction://hlinkfile"/>
              </a:rPr>
              <a:t>Відео</a:t>
            </a:r>
            <a:r>
              <a:rPr lang="uk-UA" dirty="0" smtClean="0"/>
              <a:t> «Пливе кача»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2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uromaydan.in/wp-content/uploads/2014/02/26/BhY9r85CAAAvt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6316822"/>
            <a:ext cx="24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3" action="ppaction://hlinkfile"/>
              </a:rPr>
              <a:t>Відео  «Мама не плач»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5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4719"/>
            <a:ext cx="73083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героям!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2727211"/>
            <a:ext cx="65985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/>
              <a:t>«Сам не знаю, де погину…»</a:t>
            </a:r>
            <a:endParaRPr lang="ru-RU" sz="6600" dirty="0"/>
          </a:p>
        </p:txBody>
      </p:sp>
      <p:pic>
        <p:nvPicPr>
          <p:cNvPr id="4" name="Picture 8" descr="https://lh4.googleusercontent.com/-zYtiLOYUjdA/UK0sLrto1yI/AAAAAAACQOQ/KOR05sgxuUA/s450/%25D1%258B%25D1%2583%25D0%25B2%25D0%25BA%25D1%258B%25D1%2580%25D0%25B2%25D0%25BA%25D0%25BE%25D0%25B3%25D0%25B0%25D0%25B56%25D0%25BB%25D0%25BE%25D0%25B0%25D0%25B56%25D0%25BB%25D0%25B0%25D0%25BB%25D0%25BA%25D0%25BE%25D0%25B2%25D0%25BA%25D0%25B3%25D0%25B24%25D0%25B3%25D0%25B2%25D0%25BA%25D0%25BD%25D1%2580%25D0%25B54%25D0%25BA%25D0%25BD5%25D0%25B36%25D0%25B0%25D0%25B56%25D0%25BB%25D1%258878%25D1%2580%25D0%25BB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r="38095"/>
          <a:stretch/>
        </p:blipFill>
        <p:spPr bwMode="auto">
          <a:xfrm>
            <a:off x="-29197" y="317003"/>
            <a:ext cx="3089029" cy="643218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8E925lQTGWU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r="81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877" y="404664"/>
            <a:ext cx="712879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Навіть на останнім рубежі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Промінь віри в нас ще не погас,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Боже, Україну збережи,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Господи, помилуй нас!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наших грудях кулі і ножі,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Нас </a:t>
            </a:r>
            <a:r>
              <a:rPr lang="uk-UA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розп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’</a:t>
            </a:r>
            <a:r>
              <a:rPr lang="uk-UA" sz="36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ято</a:t>
            </a:r>
            <a:r>
              <a:rPr lang="uk-UA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й знищено не раз!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Боже, Україну збережи,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Господи, помилуй нас!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453336"/>
            <a:ext cx="250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2" action="ppaction://hlinkfile"/>
              </a:rPr>
              <a:t>Боже, Великий, Єдиний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4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Viktoria</dc:creator>
  <cp:lastModifiedBy>PC10</cp:lastModifiedBy>
  <cp:revision>21</cp:revision>
  <cp:lastPrinted>2014-12-23T17:48:02Z</cp:lastPrinted>
  <dcterms:created xsi:type="dcterms:W3CDTF">2014-11-11T16:47:29Z</dcterms:created>
  <dcterms:modified xsi:type="dcterms:W3CDTF">2016-02-04T11:50:58Z</dcterms:modified>
</cp:coreProperties>
</file>